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A50382-6A40-5345-935F-2E84C49AA4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387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DB197F-71A8-8E43-8813-4557BE9827AE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cs typeface="+mn-cs"/>
                  </a:endParaRPr>
                </a:p>
              </p:txBody>
            </p:sp>
          </p:grpSp>
        </p:grpSp>
      </p:grpSp>
      <p:sp>
        <p:nvSpPr>
          <p:cNvPr id="30209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fr-FR" noProof="0" smtClean="0"/>
              <a:t>Click to edit Master title style</a:t>
            </a:r>
          </a:p>
        </p:txBody>
      </p:sp>
      <p:sp>
        <p:nvSpPr>
          <p:cNvPr id="30209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021F1-1B21-6C4A-8D55-3AD7F41C28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41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3F370-7B29-6743-90E0-1EF1AE2F29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190-FF64-DD40-B15D-0AB287DD7F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904A-5336-C54C-BBF9-66BCD3213E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25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F548-FF3E-2C49-B3D0-F3070FDDAF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95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16F9-EAB8-2848-80F0-2F48696C2F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1EDD-A92A-9945-9AD9-30EB0FBA5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00EB-6F1B-EA49-876E-991E6EAD20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F881-A64D-B74F-8127-AF3807D899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3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D27C-12CF-9044-A2C6-03A55E14CE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2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3E0-4BC3-664A-AD86-66BBCD8DFC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301059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1061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2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3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4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5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301066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0106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0106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30106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107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pPr>
              <a:defRPr/>
            </a:pPr>
            <a:fld id="{7F234061-5346-4B40-88A6-3478C4A8BA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cs typeface="+mj-cs"/>
              </a:rPr>
              <a:t>Français</a:t>
            </a:r>
            <a:r>
              <a:rPr lang="en-US" dirty="0" smtClean="0">
                <a:cs typeface="+mj-cs"/>
              </a:rPr>
              <a:t> 3 – </a:t>
            </a:r>
            <a:r>
              <a:rPr lang="en-US" dirty="0" err="1" smtClean="0">
                <a:cs typeface="+mj-cs"/>
              </a:rPr>
              <a:t>Unité</a:t>
            </a:r>
            <a:r>
              <a:rPr lang="en-US" dirty="0" smtClean="0">
                <a:cs typeface="+mj-cs"/>
              </a:rPr>
              <a:t>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38600"/>
            <a:ext cx="8001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Bon appétit!</a:t>
            </a: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Leçon</a:t>
            </a:r>
            <a:r>
              <a:rPr lang="en-US" i="1" dirty="0" smtClean="0">
                <a:cs typeface="+mn-cs"/>
              </a:rPr>
              <a:t> A – Au </a:t>
            </a:r>
            <a:r>
              <a:rPr lang="en-US" i="1" dirty="0" err="1" smtClean="0">
                <a:cs typeface="+mn-cs"/>
              </a:rPr>
              <a:t>supermarché</a:t>
            </a: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r>
              <a:rPr lang="en-US" i="1" dirty="0" err="1" smtClean="0">
                <a:cs typeface="+mn-cs"/>
              </a:rPr>
              <a:t>Tu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es</a:t>
            </a:r>
            <a:r>
              <a:rPr lang="en-US" i="1" dirty="0" smtClean="0">
                <a:cs typeface="+mn-cs"/>
              </a:rPr>
              <a:t> </a:t>
            </a:r>
            <a:r>
              <a:rPr lang="en-US" i="1" dirty="0" err="1" smtClean="0">
                <a:cs typeface="+mn-cs"/>
              </a:rPr>
              <a:t>allé</a:t>
            </a:r>
            <a:r>
              <a:rPr lang="en-US" i="1" dirty="0" smtClean="0">
                <a:cs typeface="+mn-cs"/>
              </a:rPr>
              <a:t> au </a:t>
            </a:r>
            <a:r>
              <a:rPr lang="en-US" i="1" dirty="0" err="1" smtClean="0">
                <a:cs typeface="+mn-cs"/>
              </a:rPr>
              <a:t>supermarché</a:t>
            </a:r>
            <a:r>
              <a:rPr lang="en-US" i="1" dirty="0" smtClean="0">
                <a:cs typeface="+mn-cs"/>
              </a:rPr>
              <a:t>?</a:t>
            </a: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  <a:p>
            <a:pPr eaLnBrk="1" hangingPunct="1">
              <a:defRPr/>
            </a:pPr>
            <a:endParaRPr lang="en-US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" y="1676400"/>
            <a:ext cx="8577263" cy="36576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10800" dirty="0" smtClean="0"/>
              <a:t>Vous (</a:t>
            </a:r>
            <a:r>
              <a:rPr lang="fr-FR" sz="10800" dirty="0" err="1" smtClean="0"/>
              <a:t>mpl</a:t>
            </a:r>
            <a:r>
              <a:rPr lang="fr-FR" sz="10800" dirty="0" smtClean="0"/>
              <a:t>)</a:t>
            </a:r>
            <a:endParaRPr lang="fr-FR" sz="10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1676400" y="3276600"/>
            <a:ext cx="857726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êtes</a:t>
            </a:r>
            <a:endParaRPr lang="fr-FR" sz="10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76400" y="3276600"/>
            <a:ext cx="857726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allés</a:t>
            </a:r>
            <a:endParaRPr lang="fr-FR" sz="108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82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-2590800" y="2057400"/>
            <a:ext cx="8577263" cy="19812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10800" dirty="0" smtClean="0"/>
              <a:t>Elles</a:t>
            </a:r>
            <a:endParaRPr lang="fr-FR" sz="10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1447800" y="32766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sont</a:t>
            </a:r>
            <a:endParaRPr lang="fr-FR" sz="10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43137" y="32766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>
                <a:latin typeface="+mn-lt"/>
              </a:rPr>
              <a:t>allées</a:t>
            </a:r>
          </a:p>
        </p:txBody>
      </p:sp>
    </p:spTree>
    <p:extLst>
      <p:ext uri="{BB962C8B-B14F-4D97-AF65-F5344CB8AC3E}">
        <p14:creationId xmlns:p14="http://schemas.microsoft.com/office/powerpoint/2010/main" val="261682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" y="2514600"/>
            <a:ext cx="8577263" cy="2743200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r-FR" sz="8200" dirty="0" smtClean="0"/>
              <a:t>Marie et moi(m), </a:t>
            </a:r>
            <a:r>
              <a:rPr lang="fr-FR" sz="8200" dirty="0" smtClean="0"/>
              <a:t>nous</a:t>
            </a:r>
            <a:endParaRPr lang="fr-FR" sz="82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00137" y="37338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8800" kern="0" dirty="0" smtClean="0">
                <a:latin typeface="+mn-lt"/>
              </a:rPr>
              <a:t>sommes</a:t>
            </a:r>
            <a:endParaRPr lang="fr-FR" sz="8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-228600" y="49530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8800" kern="0" dirty="0">
                <a:latin typeface="+mn-lt"/>
              </a:rPr>
              <a:t>allés</a:t>
            </a:r>
          </a:p>
        </p:txBody>
      </p:sp>
    </p:spTree>
    <p:extLst>
      <p:ext uri="{BB962C8B-B14F-4D97-AF65-F5344CB8AC3E}">
        <p14:creationId xmlns:p14="http://schemas.microsoft.com/office/powerpoint/2010/main" val="52141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-152400" y="2514600"/>
            <a:ext cx="3886199" cy="27432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10800" dirty="0" smtClean="0"/>
              <a:t>Je (f</a:t>
            </a:r>
            <a:r>
              <a:rPr lang="fr-FR" sz="10800" dirty="0" smtClean="0"/>
              <a:t>)</a:t>
            </a:r>
            <a:endParaRPr lang="fr-FR" sz="10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90536" y="25146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suis</a:t>
            </a:r>
            <a:endParaRPr lang="fr-FR" sz="10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09936" y="25146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>
                <a:latin typeface="+mn-lt"/>
              </a:rPr>
              <a:t>allée</a:t>
            </a:r>
          </a:p>
        </p:txBody>
      </p:sp>
    </p:spTree>
    <p:extLst>
      <p:ext uri="{BB962C8B-B14F-4D97-AF65-F5344CB8AC3E}">
        <p14:creationId xmlns:p14="http://schemas.microsoft.com/office/powerpoint/2010/main" val="1095491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-685800" y="2514600"/>
            <a:ext cx="4648200" cy="27432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10800" dirty="0" smtClean="0"/>
              <a:t>Marc</a:t>
            </a:r>
            <a:endParaRPr lang="fr-FR" sz="10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09538" y="2514600"/>
            <a:ext cx="857726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est</a:t>
            </a:r>
            <a:endParaRPr lang="fr-FR" sz="10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038600" y="2514600"/>
            <a:ext cx="556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>
                <a:latin typeface="+mn-lt"/>
              </a:rPr>
              <a:t>allé</a:t>
            </a:r>
          </a:p>
        </p:txBody>
      </p:sp>
    </p:spTree>
    <p:extLst>
      <p:ext uri="{BB962C8B-B14F-4D97-AF65-F5344CB8AC3E}">
        <p14:creationId xmlns:p14="http://schemas.microsoft.com/office/powerpoint/2010/main" val="1592179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" y="2514600"/>
            <a:ext cx="8577263" cy="27432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6800" dirty="0" smtClean="0"/>
              <a:t>Paulette et Jeanne, </a:t>
            </a:r>
            <a:r>
              <a:rPr lang="fr-FR" sz="6800" dirty="0" smtClean="0"/>
              <a:t>vous</a:t>
            </a:r>
            <a:endParaRPr lang="fr-FR" sz="6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1414463" y="42672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êtes</a:t>
            </a:r>
            <a:endParaRPr lang="fr-FR" sz="10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090737" y="42672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>
                <a:latin typeface="+mn-lt"/>
              </a:rPr>
              <a:t>allées</a:t>
            </a:r>
          </a:p>
        </p:txBody>
      </p:sp>
    </p:spTree>
    <p:extLst>
      <p:ext uri="{BB962C8B-B14F-4D97-AF65-F5344CB8AC3E}">
        <p14:creationId xmlns:p14="http://schemas.microsoft.com/office/powerpoint/2010/main" val="131766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" y="2286000"/>
            <a:ext cx="8577263" cy="27432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6800" dirty="0" smtClean="0"/>
              <a:t>Yves et Benoît, </a:t>
            </a:r>
            <a:r>
              <a:rPr lang="fr-FR" sz="6800" dirty="0" smtClean="0"/>
              <a:t>vous</a:t>
            </a:r>
            <a:endParaRPr lang="fr-FR" sz="6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1905000" y="32766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êtes</a:t>
            </a:r>
            <a:endParaRPr lang="fr-FR" sz="10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09737" y="32766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>
                <a:latin typeface="+mn-lt"/>
              </a:rPr>
              <a:t>allés</a:t>
            </a:r>
          </a:p>
        </p:txBody>
      </p:sp>
    </p:spTree>
    <p:extLst>
      <p:ext uri="{BB962C8B-B14F-4D97-AF65-F5344CB8AC3E}">
        <p14:creationId xmlns:p14="http://schemas.microsoft.com/office/powerpoint/2010/main" val="291824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" y="2514600"/>
            <a:ext cx="8577263" cy="27432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17400" smtClean="0"/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1372026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8392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i="1" dirty="0" err="1" smtClean="0"/>
              <a:t>Combien</a:t>
            </a:r>
            <a:r>
              <a:rPr lang="en-US" sz="3600" i="1" dirty="0" smtClean="0"/>
              <a:t> de parties au passé </a:t>
            </a:r>
            <a:r>
              <a:rPr lang="en-US" sz="3600" i="1" dirty="0" err="1" smtClean="0"/>
              <a:t>composé</a:t>
            </a:r>
            <a:r>
              <a:rPr lang="en-US" sz="3600" i="1" dirty="0" smtClean="0"/>
              <a:t>?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" y="1981200"/>
            <a:ext cx="8839200" cy="43434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fr-FR" dirty="0" smtClean="0"/>
              <a:t>TROIS!</a:t>
            </a:r>
          </a:p>
          <a:p>
            <a:pPr eaLnBrk="1" hangingPunct="1"/>
            <a:endParaRPr lang="en-US" i="1" dirty="0" smtClean="0"/>
          </a:p>
          <a:p>
            <a:pPr eaLnBrk="1" hangingPunct="1"/>
            <a:r>
              <a:rPr lang="en-US" i="1" dirty="0" err="1" smtClean="0"/>
              <a:t>Sujet</a:t>
            </a:r>
            <a:r>
              <a:rPr lang="en-US" i="1" dirty="0" smtClean="0"/>
              <a:t> = je, </a:t>
            </a:r>
            <a:r>
              <a:rPr lang="en-US" i="1" dirty="0" err="1" smtClean="0"/>
              <a:t>tu</a:t>
            </a:r>
            <a:r>
              <a:rPr lang="en-US" i="1" dirty="0" smtClean="0"/>
              <a:t>, </a:t>
            </a:r>
            <a:r>
              <a:rPr lang="en-US" i="1" dirty="0" err="1" smtClean="0"/>
              <a:t>il</a:t>
            </a:r>
            <a:r>
              <a:rPr lang="en-US" i="1" dirty="0" smtClean="0"/>
              <a:t>, </a:t>
            </a:r>
            <a:r>
              <a:rPr lang="en-US" i="1" dirty="0" err="1" smtClean="0"/>
              <a:t>elle</a:t>
            </a:r>
            <a:r>
              <a:rPr lang="en-US" i="1" dirty="0" smtClean="0"/>
              <a:t>, on, nous, </a:t>
            </a:r>
            <a:r>
              <a:rPr lang="en-US" i="1" dirty="0" err="1" smtClean="0"/>
              <a:t>vous</a:t>
            </a:r>
            <a:r>
              <a:rPr lang="en-US" i="1" dirty="0" smtClean="0"/>
              <a:t>, </a:t>
            </a:r>
            <a:r>
              <a:rPr lang="en-US" i="1" dirty="0" err="1" smtClean="0"/>
              <a:t>ils</a:t>
            </a:r>
            <a:r>
              <a:rPr lang="en-US" i="1" dirty="0" smtClean="0"/>
              <a:t>, </a:t>
            </a:r>
            <a:r>
              <a:rPr lang="en-US" i="1" dirty="0" err="1" smtClean="0"/>
              <a:t>elles</a:t>
            </a:r>
            <a:endParaRPr lang="en-US" i="1" dirty="0" smtClean="0"/>
          </a:p>
          <a:p>
            <a:pPr eaLnBrk="1" hangingPunct="1"/>
            <a:r>
              <a:rPr lang="en-US" i="1" dirty="0" err="1" smtClean="0"/>
              <a:t>Verbe</a:t>
            </a:r>
            <a:r>
              <a:rPr lang="en-US" i="1" dirty="0" smtClean="0"/>
              <a:t> </a:t>
            </a:r>
            <a:r>
              <a:rPr lang="en-US" i="1" dirty="0" err="1" smtClean="0"/>
              <a:t>auxiliaire</a:t>
            </a:r>
            <a:r>
              <a:rPr lang="en-US" i="1" dirty="0" smtClean="0"/>
              <a:t> = AVOIR</a:t>
            </a:r>
          </a:p>
          <a:p>
            <a:pPr eaLnBrk="1" hangingPunct="1"/>
            <a:r>
              <a:rPr lang="en-US" i="1" dirty="0" err="1" smtClean="0"/>
              <a:t>Participe</a:t>
            </a:r>
            <a:r>
              <a:rPr lang="en-US" i="1" dirty="0" smtClean="0"/>
              <a:t> passé = fait, </a:t>
            </a:r>
            <a:r>
              <a:rPr lang="en-US" i="1" dirty="0" err="1" smtClean="0"/>
              <a:t>pris</a:t>
            </a:r>
            <a:r>
              <a:rPr lang="en-US" i="1" dirty="0" smtClean="0"/>
              <a:t>, </a:t>
            </a:r>
            <a:r>
              <a:rPr lang="en-US" i="1" dirty="0" err="1" smtClean="0"/>
              <a:t>décidé</a:t>
            </a:r>
            <a:endParaRPr lang="en-US" i="1" dirty="0" smtClean="0"/>
          </a:p>
          <a:p>
            <a:pPr eaLnBrk="1" hangingPunct="1"/>
            <a:endParaRPr lang="fr-FR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3550024" y="5410200"/>
            <a:ext cx="2057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j’ai</a:t>
            </a:r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fait</a:t>
            </a:r>
            <a:endParaRPr lang="fr-FR" sz="28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50024" y="5867400"/>
            <a:ext cx="2088776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 a </a:t>
            </a:r>
            <a:r>
              <a:rPr lang="en-US" sz="2800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pris</a:t>
            </a:r>
            <a:endParaRPr lang="fr-FR" sz="28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18648" y="6324600"/>
            <a:ext cx="1860176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il</a:t>
            </a:r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 </a:t>
            </a:r>
            <a:r>
              <a:rPr lang="en-US" sz="2800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décidé</a:t>
            </a:r>
            <a:endParaRPr lang="fr-FR" sz="28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06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i="1" dirty="0" smtClean="0"/>
              <a:t>Le passé </a:t>
            </a:r>
            <a:r>
              <a:rPr lang="en-US" i="1" dirty="0" err="1" smtClean="0"/>
              <a:t>composé</a:t>
            </a:r>
            <a:r>
              <a:rPr lang="en-US" i="1" dirty="0" smtClean="0"/>
              <a:t> d’__________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533400" y="1995487"/>
            <a:ext cx="8305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fr-FR" sz="3000" dirty="0"/>
              <a:t> Mais, il y a quelques verbes qui utilisent </a:t>
            </a:r>
            <a:r>
              <a:rPr lang="fr-FR" sz="3000" b="1" u="sng" dirty="0" smtClean="0"/>
              <a:t>ÊTRE</a:t>
            </a:r>
            <a:r>
              <a:rPr lang="fr-FR" sz="3000" dirty="0" smtClean="0"/>
              <a:t> comme VERBE AUXILIAIRE et pas AVOIR!</a:t>
            </a:r>
            <a:endParaRPr lang="fr-FR" sz="3000" i="1" dirty="0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990599" y="3519487"/>
            <a:ext cx="783118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/>
              <a:t>ALLER </a:t>
            </a:r>
            <a:r>
              <a:rPr lang="en-US" sz="2800" b="1" dirty="0"/>
              <a:t>- </a:t>
            </a:r>
            <a:r>
              <a:rPr lang="en-US" sz="2800" i="1" dirty="0"/>
              <a:t>Je </a:t>
            </a:r>
            <a:r>
              <a:rPr lang="en-US" sz="2800" b="1" i="1" dirty="0" err="1"/>
              <a:t>suis</a:t>
            </a:r>
            <a:r>
              <a:rPr lang="en-US" sz="2800" i="1" dirty="0"/>
              <a:t> </a:t>
            </a:r>
            <a:r>
              <a:rPr lang="en-US" sz="2800" i="1" dirty="0" err="1" smtClean="0"/>
              <a:t>allé</a:t>
            </a:r>
            <a:r>
              <a:rPr lang="en-US" sz="2800" i="1" dirty="0" smtClean="0"/>
              <a:t> au </a:t>
            </a:r>
            <a:r>
              <a:rPr lang="en-US" sz="2800" i="1" dirty="0" err="1" smtClean="0"/>
              <a:t>supermarché</a:t>
            </a:r>
            <a:r>
              <a:rPr lang="en-US" sz="2800" i="1" dirty="0" smtClean="0"/>
              <a:t>.</a:t>
            </a:r>
            <a:endParaRPr lang="en-US" sz="2800" i="1" dirty="0"/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5638800" y="762000"/>
            <a:ext cx="2514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fr-FR" sz="4400" b="1" i="1" dirty="0" smtClean="0"/>
              <a:t>ALLER</a:t>
            </a:r>
            <a:endParaRPr lang="fr-FR" sz="3200" b="1" i="1" dirty="0"/>
          </a:p>
        </p:txBody>
      </p:sp>
    </p:spTree>
    <p:extLst>
      <p:ext uri="{BB962C8B-B14F-4D97-AF65-F5344CB8AC3E}">
        <p14:creationId xmlns:p14="http://schemas.microsoft.com/office/powerpoint/2010/main" val="1522947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8" grpId="0"/>
      <p:bldP spid="440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ALLER au passé </a:t>
            </a:r>
            <a:r>
              <a:rPr lang="en-US" i="1" dirty="0" err="1" smtClean="0"/>
              <a:t>composé</a:t>
            </a:r>
            <a:endParaRPr lang="fr-FR" i="1" dirty="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81000" y="2133600"/>
            <a:ext cx="8610600" cy="449580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fr-FR" dirty="0" smtClean="0"/>
              <a:t>Mais le verbe ALLER au passé composé n’est pas comme les autres verbes au passé composé.</a:t>
            </a:r>
          </a:p>
          <a:p>
            <a:pPr eaLnBrk="1" hangingPunct="1"/>
            <a:endParaRPr lang="fr-FR" dirty="0" smtClean="0"/>
          </a:p>
          <a:p>
            <a:pPr eaLnBrk="1" hangingPunct="1"/>
            <a:r>
              <a:rPr lang="fr-FR" dirty="0" smtClean="0"/>
              <a:t>Prenez ces phrases:</a:t>
            </a:r>
          </a:p>
          <a:p>
            <a:pPr eaLnBrk="1" hangingPunct="1"/>
            <a:endParaRPr lang="fr-FR" dirty="0" smtClean="0"/>
          </a:p>
          <a:p>
            <a:pPr eaLnBrk="1" hangingPunct="1"/>
            <a:r>
              <a:rPr lang="fr-FR" dirty="0" smtClean="0">
                <a:solidFill>
                  <a:srgbClr val="0000FF"/>
                </a:solidFill>
              </a:rPr>
              <a:t>Paul est allé </a:t>
            </a:r>
            <a:r>
              <a:rPr lang="fr-FR" dirty="0" smtClean="0"/>
              <a:t>à la pâtisserie pour des gâteaux mais..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Paulette </a:t>
            </a:r>
            <a:r>
              <a:rPr lang="en-US" dirty="0" err="1" smtClean="0">
                <a:solidFill>
                  <a:srgbClr val="FF0000"/>
                </a:solidFill>
              </a:rPr>
              <a:t>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allée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à la </a:t>
            </a:r>
            <a:r>
              <a:rPr lang="en-US" dirty="0" err="1" smtClean="0"/>
              <a:t>boulangerie</a:t>
            </a:r>
            <a:r>
              <a:rPr lang="en-US" dirty="0" smtClean="0"/>
              <a:t> pour des baguettes.</a:t>
            </a:r>
          </a:p>
          <a:p>
            <a:pPr eaLnBrk="1" hangingPunct="1"/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remarquez</a:t>
            </a:r>
            <a:r>
              <a:rPr lang="en-US" dirty="0" smtClean="0"/>
              <a:t>?</a:t>
            </a:r>
            <a:endParaRPr lang="fr-FR" dirty="0" smtClean="0"/>
          </a:p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92091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dirty="0" smtClean="0"/>
              <a:t>ALLER au passé </a:t>
            </a:r>
            <a:r>
              <a:rPr lang="en-US" sz="3400" i="1" dirty="0" err="1" smtClean="0"/>
              <a:t>composé</a:t>
            </a:r>
            <a:endParaRPr lang="en-US" sz="3400" i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66738" y="1981200"/>
            <a:ext cx="8348662" cy="1828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fr-FR" dirty="0" smtClean="0"/>
              <a:t>Quand un verbe utilise ÊTRE au passé composé, le participe passé doit s’accorder avec le sujet.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5800" y="3671888"/>
            <a:ext cx="2514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800" dirty="0"/>
              <a:t> je suis allé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85800" y="4281488"/>
            <a:ext cx="2209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800"/>
              <a:t> tu es allé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85800" y="4829175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800"/>
              <a:t> il est allé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85800" y="5348288"/>
            <a:ext cx="2667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800"/>
              <a:t> elle est allé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343400" y="3671888"/>
            <a:ext cx="403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800"/>
              <a:t> nous sommes allé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343400" y="4281488"/>
            <a:ext cx="403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800"/>
              <a:t> vous êtes allé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343400" y="4829175"/>
            <a:ext cx="3962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800"/>
              <a:t> ils sont allé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343400" y="5348288"/>
            <a:ext cx="403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800"/>
              <a:t> elles sont allé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667000" y="36718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dirty="0"/>
              <a:t>(e)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2438400" y="42814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dirty="0"/>
              <a:t>(e)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2743200" y="53482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dirty="0"/>
              <a:t>e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7467600" y="36718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dirty="0"/>
              <a:t>(e)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8001000" y="36718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/>
              <a:t>s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6781800" y="42814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dirty="0"/>
              <a:t>(e)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7315200" y="42814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/>
              <a:t>(s)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6400800" y="48148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/>
              <a:t>s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6858000" y="53482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dirty="0"/>
              <a:t>e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7086600" y="53482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877523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/>
      <p:bldP spid="16391" grpId="0"/>
      <p:bldP spid="16392" grpId="0"/>
      <p:bldP spid="16393" grpId="0"/>
      <p:bldP spid="16394" grpId="0"/>
      <p:bldP spid="16395" grpId="0"/>
      <p:bldP spid="16396" grpId="0"/>
      <p:bldP spid="16397" grpId="0"/>
      <p:bldP spid="16401" grpId="0"/>
      <p:bldP spid="16402" grpId="0"/>
      <p:bldP spid="16403" grpId="0"/>
      <p:bldP spid="16404" grpId="0"/>
      <p:bldP spid="16405" grpId="0"/>
      <p:bldP spid="16406" grpId="0"/>
      <p:bldP spid="16407" grpId="0"/>
      <p:bldP spid="16408" grpId="0"/>
      <p:bldP spid="164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66738" y="2057400"/>
            <a:ext cx="8348662" cy="685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fr-FR" dirty="0" smtClean="0"/>
              <a:t>Maintenant, pratiquant la formation: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566738" y="3124200"/>
            <a:ext cx="83486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fr-FR" sz="3000" dirty="0"/>
              <a:t>Prenez </a:t>
            </a:r>
            <a:r>
              <a:rPr lang="fr-FR" sz="3000" dirty="0" smtClean="0"/>
              <a:t>des cartes</a:t>
            </a:r>
            <a:r>
              <a:rPr lang="fr-FR" sz="3000" dirty="0" smtClean="0"/>
              <a:t>.</a:t>
            </a:r>
            <a:endParaRPr lang="fr-FR" sz="3000" dirty="0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566738" y="3657600"/>
            <a:ext cx="83486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fr-FR" sz="3000" dirty="0"/>
              <a:t> </a:t>
            </a:r>
            <a:r>
              <a:rPr lang="fr-FR" sz="3000" dirty="0" smtClean="0"/>
              <a:t>Pour les sujets donnés, </a:t>
            </a:r>
            <a:r>
              <a:rPr lang="fr-FR" sz="3000" dirty="0" smtClean="0"/>
              <a:t>donnez</a:t>
            </a:r>
            <a:r>
              <a:rPr lang="fr-FR" sz="3000" dirty="0" smtClean="0"/>
              <a:t> </a:t>
            </a:r>
            <a:r>
              <a:rPr lang="fr-FR" sz="3000" dirty="0" smtClean="0"/>
              <a:t>la forme appropriée du participe passé</a:t>
            </a:r>
            <a:endParaRPr lang="fr-FR" sz="3000" dirty="0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566738" y="5105400"/>
            <a:ext cx="83486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fr-FR" sz="3000" dirty="0"/>
              <a:t> Par exemple…</a:t>
            </a:r>
          </a:p>
        </p:txBody>
      </p:sp>
    </p:spTree>
    <p:extLst>
      <p:ext uri="{BB962C8B-B14F-4D97-AF65-F5344CB8AC3E}">
        <p14:creationId xmlns:p14="http://schemas.microsoft.com/office/powerpoint/2010/main" val="2309090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  <p:bldP spid="17417" grpId="0"/>
      <p:bldP spid="174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1" y="2209800"/>
            <a:ext cx="2514599" cy="17526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10800" dirty="0" smtClean="0"/>
              <a:t>Elle</a:t>
            </a:r>
            <a:endParaRPr lang="fr-FR" sz="10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819400" y="2209800"/>
            <a:ext cx="3124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est</a:t>
            </a:r>
            <a:endParaRPr lang="fr-FR" sz="10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519737" y="2209800"/>
            <a:ext cx="37004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>
                <a:latin typeface="+mn-lt"/>
              </a:rPr>
              <a:t>allée</a:t>
            </a:r>
          </a:p>
        </p:txBody>
      </p:sp>
    </p:spTree>
    <p:extLst>
      <p:ext uri="{BB962C8B-B14F-4D97-AF65-F5344CB8AC3E}">
        <p14:creationId xmlns:p14="http://schemas.microsoft.com/office/powerpoint/2010/main" val="229307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1" y="2819400"/>
            <a:ext cx="2743199" cy="17526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10800" dirty="0" smtClean="0"/>
              <a:t>Ils</a:t>
            </a:r>
            <a:endParaRPr lang="fr-FR" sz="10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228600" y="28194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sont</a:t>
            </a:r>
            <a:endParaRPr lang="fr-FR" sz="10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928937" y="28194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>
                <a:latin typeface="+mn-lt"/>
              </a:rPr>
              <a:t>allés</a:t>
            </a:r>
          </a:p>
        </p:txBody>
      </p:sp>
    </p:spTree>
    <p:extLst>
      <p:ext uri="{BB962C8B-B14F-4D97-AF65-F5344CB8AC3E}">
        <p14:creationId xmlns:p14="http://schemas.microsoft.com/office/powerpoint/2010/main" val="3029774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i="1" smtClean="0"/>
              <a:t>Verbes avec ÊTRE au passé composé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-1905000" y="2362200"/>
            <a:ext cx="8577263" cy="17526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fr-FR" sz="10800" dirty="0" smtClean="0"/>
              <a:t>Luc, </a:t>
            </a:r>
            <a:r>
              <a:rPr lang="fr-FR" sz="10800" dirty="0" smtClean="0"/>
              <a:t>tu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00137" y="19050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 smtClean="0">
                <a:latin typeface="+mn-lt"/>
              </a:rPr>
              <a:t>es</a:t>
            </a:r>
            <a:endParaRPr lang="fr-FR" sz="10800" kern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124200" y="1905000"/>
            <a:ext cx="8577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fr-FR" sz="10800" kern="0" dirty="0">
                <a:latin typeface="+mn-lt"/>
              </a:rPr>
              <a:t>allé</a:t>
            </a:r>
          </a:p>
        </p:txBody>
      </p:sp>
    </p:spTree>
    <p:extLst>
      <p:ext uri="{BB962C8B-B14F-4D97-AF65-F5344CB8AC3E}">
        <p14:creationId xmlns:p14="http://schemas.microsoft.com/office/powerpoint/2010/main" val="2424834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CITRUS</Template>
  <TotalTime>1189</TotalTime>
  <Words>382</Words>
  <Application>Microsoft Macintosh PowerPoint</Application>
  <PresentationFormat>On-screen Show (4:3)</PresentationFormat>
  <Paragraphs>93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CITRUS</vt:lpstr>
      <vt:lpstr>Français 3 – Unité 2</vt:lpstr>
      <vt:lpstr>Combien de parties au passé composé?</vt:lpstr>
      <vt:lpstr>Le passé composé d’__________</vt:lpstr>
      <vt:lpstr>ALLER au passé composé</vt:lpstr>
      <vt:lpstr>ALLER au passé composé</vt:lpstr>
      <vt:lpstr>Verbes avec ÊTRE au passé composé</vt:lpstr>
      <vt:lpstr>Verbes avec ÊTRE au passé composé</vt:lpstr>
      <vt:lpstr>Verbes avec ÊTRE au passé composé</vt:lpstr>
      <vt:lpstr>Verbes avec ÊTRE au passé composé</vt:lpstr>
      <vt:lpstr>Verbes avec ÊTRE au passé composé</vt:lpstr>
      <vt:lpstr>Verbes avec ÊTRE au passé composé</vt:lpstr>
      <vt:lpstr>Verbes avec ÊTRE au passé composé</vt:lpstr>
      <vt:lpstr>Verbes avec ÊTRE au passé composé</vt:lpstr>
      <vt:lpstr>Verbes avec ÊTRE au passé composé</vt:lpstr>
      <vt:lpstr>Verbes avec ÊTRE au passé composé</vt:lpstr>
      <vt:lpstr>Verbes avec ÊTRE au passé composé</vt:lpstr>
      <vt:lpstr>Verbes avec ÊTRE au passé composé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115</cp:revision>
  <dcterms:created xsi:type="dcterms:W3CDTF">2006-02-03T00:08:49Z</dcterms:created>
  <dcterms:modified xsi:type="dcterms:W3CDTF">2013-12-18T16:43:17Z</dcterms:modified>
</cp:coreProperties>
</file>